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8636A-310D-445E-8F11-17C735CA616D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06BC8-9953-4C4D-BC1E-012C238FA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Myriad Pro" pitchFamily="34" charset="0"/>
              </a:rPr>
              <a:t>J-PAL in South Asia</a:t>
            </a:r>
            <a:endParaRPr lang="en-US" dirty="0">
              <a:latin typeface="Myriad Pro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7" name="Picture 6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8" name="Picture 7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9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762000" y="60198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/>
          <p:cNvSpPr>
            <a:spLocks noGrp="1"/>
          </p:cNvSpPr>
          <p:nvPr/>
        </p:nvSpPr>
        <p:spPr>
          <a:xfrm>
            <a:off x="609600" y="1219201"/>
            <a:ext cx="3124200" cy="4800599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Regional office within the Institute for Financial Management and Research (IFMR) in Chennai, India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More than 40 projects addressing issues of education, discrimination, governance, environment, etc.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Close partnerships with national and state governments, NGOs, and international aid agencies</a:t>
            </a:r>
          </a:p>
        </p:txBody>
      </p:sp>
      <p:pic>
        <p:nvPicPr>
          <p:cNvPr id="13" name="Picture 12" descr="South Asia Projects Map 9.29.2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1262232"/>
            <a:ext cx="4572000" cy="4528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56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J-PAL in South Asia</vt:lpstr>
    </vt:vector>
  </TitlesOfParts>
  <Company>Massachusetts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Caitlin Tulloch</dc:creator>
  <cp:lastModifiedBy>Caitlin Tulloch</cp:lastModifiedBy>
  <cp:revision>5</cp:revision>
  <dcterms:created xsi:type="dcterms:W3CDTF">2010-06-17T14:08:34Z</dcterms:created>
  <dcterms:modified xsi:type="dcterms:W3CDTF">2010-09-30T20:06:41Z</dcterms:modified>
</cp:coreProperties>
</file>